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be0741c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be0741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e7562ee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e7562e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e7562e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e7562e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e7562e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8e7562e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8e7562e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8e7562e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6e941b0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6e941b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6e941b0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6e941b0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098185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098185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7562e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e7562e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8e7562ee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8e7562ee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b913c3a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b913c3a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e7562e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8e7562e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e7562e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e7562e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6e7bce64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6e7bce64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b913c3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8b913c3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8b913c3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8b913c3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9d7d89a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9d7d89a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8b913c3a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8b913c3a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be0741c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be0741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6be0741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6be0741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6e7bce6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6e7bce6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hyperlink" Target="https://www.kaggle.com/skihikingkevin/pubg-match-deaths" TargetMode="External"/><Relationship Id="rId5" Type="http://schemas.openxmlformats.org/officeDocument/2006/relationships/hyperlink" Target="https://www.pocket-lint.com/games/news/144028-what-is-pubg-mobile-and-why-is-everyone-talking-about-playerunknown-s-battleground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pubg.com/" TargetMode="External"/><Relationship Id="rId4" Type="http://schemas.openxmlformats.org/officeDocument/2006/relationships/hyperlink" Target="https://store.steampowered.com/app/578080/PLAYERUNKNOWNS_BATTLEGROUNDS/" TargetMode="External"/><Relationship Id="rId5" Type="http://schemas.openxmlformats.org/officeDocument/2006/relationships/hyperlink" Target="https://github.com/sgontya/hiveanalysisonpubgdeathrat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6TOSV3-7hzU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6681850" y="4262750"/>
            <a:ext cx="21843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GROUP 4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0" y="4730400"/>
            <a:ext cx="1808400" cy="413100"/>
          </a:xfrm>
          <a:prstGeom prst="rect">
            <a:avLst/>
          </a:prstGeom>
          <a:solidFill>
            <a:srgbClr val="2209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1068625" y="393750"/>
            <a:ext cx="726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MAP LOCATIONS PLAYERS ARE INTERESTED IN</a:t>
            </a:r>
            <a:endParaRPr b="1" sz="3000"/>
          </a:p>
        </p:txBody>
      </p:sp>
      <p:sp>
        <p:nvSpPr>
          <p:cNvPr id="299" name="Google Shape;299;p26"/>
          <p:cNvSpPr txBox="1"/>
          <p:nvPr/>
        </p:nvSpPr>
        <p:spPr>
          <a:xfrm>
            <a:off x="2875400" y="19210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25" y="1573900"/>
            <a:ext cx="5228842" cy="3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161125" y="1307850"/>
            <a:ext cx="3333900" cy="3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game has 2 locations.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82% of the players play in ERANGEL.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18% play in players in MIRAMAR.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052550" y="351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PARTY SIZE PLAYERS ARE INTERESTED IN</a:t>
            </a:r>
            <a:endParaRPr b="1" sz="3000"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325" y="1524450"/>
            <a:ext cx="5191726" cy="31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260275" y="1178750"/>
            <a:ext cx="34332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are 3 party s</a:t>
            </a: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izes  </a:t>
            </a: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the game: 4, 2 &amp; 1.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</a:t>
            </a: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players play in a SQUAD, composed of 4 players.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Few</a:t>
            </a: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play as a single player.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NUMBER OF KILLS BY A PLAYER</a:t>
            </a:r>
            <a:endParaRPr b="1" sz="3000"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450" y="1534625"/>
            <a:ext cx="5284475" cy="31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210700" y="1307850"/>
            <a:ext cx="31728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8,043,195 players die without killing any enemies.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6,881,553 players have killed only 1 player.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PLAYERS WHO SCORED ASSIST POINTS</a:t>
            </a:r>
            <a:endParaRPr b="1" sz="3000"/>
          </a:p>
        </p:txBody>
      </p:sp>
      <p:sp>
        <p:nvSpPr>
          <p:cNvPr id="321" name="Google Shape;321;p29"/>
          <p:cNvSpPr txBox="1"/>
          <p:nvPr/>
        </p:nvSpPr>
        <p:spPr>
          <a:xfrm>
            <a:off x="387525" y="1231650"/>
            <a:ext cx="28302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the past, if a teammate shot and finished off an enemy that you had “Downed,” they would get the credit for the kill and the victim gets nothing.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 this incoming update (no release window was given), if a player downs an enemy but a teammate finishes them off, the kill-stealer will be credited with an assist, with the kill credit going to the player who originally downed them.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467" y="1307850"/>
            <a:ext cx="5552058" cy="3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SURVIVAL TIME OF THE PLAYERS</a:t>
            </a:r>
            <a:endParaRPr b="1" sz="3000"/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-1460" r="1460" t="0"/>
          <a:stretch/>
        </p:blipFill>
        <p:spPr>
          <a:xfrm>
            <a:off x="3049725" y="1399325"/>
            <a:ext cx="5635200" cy="33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-74350" y="1399325"/>
            <a:ext cx="33465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 30,000 players survive upto 125 seconds.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Others survive longer in the game.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757675" y="203550"/>
            <a:ext cx="78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NUMBER OF PEOPLE KILLED BY TEAM WITH HIGHEST COVERED DISTANCE</a:t>
            </a:r>
            <a:endParaRPr b="1" sz="3000"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0" y="1366025"/>
            <a:ext cx="5952800" cy="34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-123950" y="1282825"/>
            <a:ext cx="28284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with the highest distance covered also has the highest number of casualties.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1309225" y="335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COORDINATES WITH HIGHEST NUMBER OF CASUALTIES</a:t>
            </a:r>
            <a:endParaRPr b="1"/>
          </a:p>
        </p:txBody>
      </p:sp>
      <p:sp>
        <p:nvSpPr>
          <p:cNvPr id="342" name="Google Shape;342;p32"/>
          <p:cNvSpPr txBox="1"/>
          <p:nvPr/>
        </p:nvSpPr>
        <p:spPr>
          <a:xfrm>
            <a:off x="-83675" y="1307863"/>
            <a:ext cx="29838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Exact coordinates where killers  </a:t>
            </a: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struck</a:t>
            </a: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which resulted to the highest number of casualties. 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75" y="1307850"/>
            <a:ext cx="6339125" cy="34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1265800" y="277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COORDINATES WITH HIGHEST NUMBER OF CASUALTIES</a:t>
            </a:r>
            <a:endParaRPr sz="3000"/>
          </a:p>
        </p:txBody>
      </p: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75" y="1431950"/>
            <a:ext cx="59436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/>
        </p:nvSpPr>
        <p:spPr>
          <a:xfrm>
            <a:off x="0" y="1489700"/>
            <a:ext cx="28245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xact coordinates where victims were struck and killed the most.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DISTANCE COVERED ON FOOT</a:t>
            </a:r>
            <a:endParaRPr b="1" sz="3000"/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825" y="1519000"/>
            <a:ext cx="5726201" cy="33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4"/>
          <p:cNvSpPr txBox="1"/>
          <p:nvPr/>
        </p:nvSpPr>
        <p:spPr>
          <a:xfrm>
            <a:off x="52025" y="1519000"/>
            <a:ext cx="31455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highest distance covered on foot is about 1,188,375 miles by a player called ‘Oandrao’.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HIGHEST SURVIVAL TIME</a:t>
            </a:r>
            <a:endParaRPr b="1" sz="3000"/>
          </a:p>
        </p:txBody>
      </p:sp>
      <p:pic>
        <p:nvPicPr>
          <p:cNvPr id="363" name="Google Shape;363;p35"/>
          <p:cNvPicPr preferRelativeResize="0"/>
          <p:nvPr/>
        </p:nvPicPr>
        <p:blipFill rotWithShape="1">
          <a:blip r:embed="rId3">
            <a:alphaModFix/>
          </a:blip>
          <a:srcRect b="-1039" l="0" r="0" t="1040"/>
          <a:stretch/>
        </p:blipFill>
        <p:spPr>
          <a:xfrm>
            <a:off x="2970775" y="1495475"/>
            <a:ext cx="59436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0" y="1307850"/>
            <a:ext cx="30465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highest time taken was 242,770 hours by  TEAM_ID = ‘1’ in order to survive on the battle ground.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13" y="495475"/>
            <a:ext cx="8222374" cy="24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5754150" y="3290700"/>
            <a:ext cx="29829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Lato"/>
                <a:ea typeface="Lato"/>
                <a:cs typeface="Lato"/>
                <a:sym typeface="Lato"/>
              </a:rPr>
              <a:t>Group 4: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5F5F5"/>
                </a:highlight>
                <a:latin typeface="Lato"/>
                <a:ea typeface="Lato"/>
                <a:cs typeface="Lato"/>
                <a:sym typeface="Lato"/>
              </a:rPr>
              <a:t>Oluwatofunmi Alabi</a:t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5F5F5"/>
                </a:highlight>
                <a:latin typeface="Lato"/>
                <a:ea typeface="Lato"/>
                <a:cs typeface="Lato"/>
                <a:sym typeface="Lato"/>
              </a:rPr>
              <a:t>Noelle Cespedes</a:t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5F5F5"/>
                </a:highlight>
                <a:latin typeface="Lato"/>
                <a:ea typeface="Lato"/>
                <a:cs typeface="Lato"/>
                <a:sym typeface="Lato"/>
              </a:rPr>
              <a:t>Sai Kiran Gontyala</a:t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5F5F5"/>
                </a:highlight>
                <a:latin typeface="Lato"/>
                <a:ea typeface="Lato"/>
                <a:cs typeface="Lato"/>
                <a:sym typeface="Lato"/>
              </a:rPr>
              <a:t>Yoshitha Gattu</a:t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5F5F5"/>
                </a:highlight>
                <a:latin typeface="Lato"/>
                <a:ea typeface="Lato"/>
                <a:cs typeface="Lato"/>
                <a:sym typeface="Lato"/>
              </a:rPr>
              <a:t>Uchechukwu Okafo</a:t>
            </a:r>
            <a:r>
              <a:rPr b="1" lang="en-GB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</a:t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5F5F5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HIGHEST KILLS-SINGLE PLAYER</a:t>
            </a:r>
            <a:endParaRPr b="1" sz="3000"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000" y="1495450"/>
            <a:ext cx="59436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/>
        </p:nvSpPr>
        <p:spPr>
          <a:xfrm>
            <a:off x="3643750" y="1558825"/>
            <a:ext cx="4900500" cy="422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PARTY SIZE 1 - HIGHEST KILLS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-97700" y="1495450"/>
            <a:ext cx="30567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 100,030 has the highest number of kills which equal 29,272.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912525" y="383175"/>
            <a:ext cx="790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REASONS FOR DEATH OF A PLAYER</a:t>
            </a:r>
            <a:endParaRPr b="1" sz="3000"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3" y="2280500"/>
            <a:ext cx="8892276" cy="28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1169863" y="839700"/>
            <a:ext cx="6804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of the players are “Down and Out” followed by a kill with the </a:t>
            </a:r>
            <a:r>
              <a:rPr lang="en-GB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“M416” </a:t>
            </a: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weapon.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8"/>
          <p:cNvPicPr preferRelativeResize="0"/>
          <p:nvPr/>
        </p:nvPicPr>
        <p:blipFill rotWithShape="1">
          <a:blip r:embed="rId3">
            <a:alphaModFix/>
          </a:blip>
          <a:srcRect b="1265" l="0" r="0" t="10853"/>
          <a:stretch/>
        </p:blipFill>
        <p:spPr>
          <a:xfrm>
            <a:off x="24550" y="29362"/>
            <a:ext cx="9094899" cy="50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39"/>
          <p:cNvCxnSpPr/>
          <p:nvPr/>
        </p:nvCxnSpPr>
        <p:spPr>
          <a:xfrm flipH="1" rot="10800000">
            <a:off x="1449250" y="1051350"/>
            <a:ext cx="22959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0" name="Google Shape;390;p39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30350"/>
            <a:ext cx="9143999" cy="511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 txBox="1"/>
          <p:nvPr>
            <p:ph type="title"/>
          </p:nvPr>
        </p:nvSpPr>
        <p:spPr>
          <a:xfrm>
            <a:off x="1350625" y="203050"/>
            <a:ext cx="70389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SUMMARY</a:t>
            </a:r>
            <a:endParaRPr b="1" sz="3000"/>
          </a:p>
        </p:txBody>
      </p:sp>
      <p:cxnSp>
        <p:nvCxnSpPr>
          <p:cNvPr id="392" name="Google Shape;392;p39"/>
          <p:cNvCxnSpPr/>
          <p:nvPr/>
        </p:nvCxnSpPr>
        <p:spPr>
          <a:xfrm>
            <a:off x="1436500" y="1050000"/>
            <a:ext cx="232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9"/>
          <p:cNvSpPr txBox="1"/>
          <p:nvPr/>
        </p:nvSpPr>
        <p:spPr>
          <a:xfrm>
            <a:off x="1129975" y="744575"/>
            <a:ext cx="74802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Successfully used many tools learned in the class such as HiveQL, Oracle cloud to analyse.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Visualized data using the tool: Power BI and Excel.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Learned various terminologies of the data set and analysed various characteristics of the game.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Gained insight as per the user/player tactics and strategy.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0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13174" cy="51261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REFERENCES</a:t>
            </a:r>
            <a:endParaRPr b="1" sz="3000"/>
          </a:p>
        </p:txBody>
      </p:sp>
      <p:cxnSp>
        <p:nvCxnSpPr>
          <p:cNvPr id="400" name="Google Shape;400;p40"/>
          <p:cNvCxnSpPr/>
          <p:nvPr/>
        </p:nvCxnSpPr>
        <p:spPr>
          <a:xfrm>
            <a:off x="1380700" y="1092400"/>
            <a:ext cx="26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0"/>
          <p:cNvSpPr txBox="1"/>
          <p:nvPr/>
        </p:nvSpPr>
        <p:spPr>
          <a:xfrm>
            <a:off x="625800" y="1435975"/>
            <a:ext cx="7892400" cy="3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 u="sng">
                <a:solidFill>
                  <a:schemeClr val="hlink"/>
                </a:solidFill>
                <a:hlinkClick r:id="rId4"/>
              </a:rPr>
              <a:t>https://www.kaggle.com/skihikingkevin/pubg-match-deaths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 u="sng">
                <a:solidFill>
                  <a:schemeClr val="hlink"/>
                </a:solidFill>
                <a:hlinkClick r:id="rId5"/>
              </a:rPr>
              <a:t>https://www.pocket-lint.com/games/news/144028-what-is-pubg-mobile-and-why-is-everyone-talking-about-playerunknown-s-battlegrounds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REFERENCES</a:t>
            </a:r>
            <a:endParaRPr b="1" sz="3000"/>
          </a:p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https://www.pubg.com/</a:t>
            </a:r>
            <a:endParaRPr sz="2800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https://store.steampowered.com/app/578080/PLAYERUNKNOWNS_BATTLEGROUNDS/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GB" sz="2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https://github.com/sgontya/hiveanalysisonpubgdeathrate</a:t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4"/>
            <a:ext cx="8907450" cy="501489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2"/>
          <p:cNvSpPr txBox="1"/>
          <p:nvPr/>
        </p:nvSpPr>
        <p:spPr>
          <a:xfrm>
            <a:off x="5037825" y="4532850"/>
            <a:ext cx="3957600" cy="46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2534550" y="3856250"/>
            <a:ext cx="4074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GAME OVER</a:t>
            </a:r>
            <a:endParaRPr b="1"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lcome to Miramar, an all-new Battle Royale experience.&#10;&#10;Available on Steam Early Access: http://store.steampowered.com/app/578080/PLAYERUNKNOWNS_BATTLEGROUNDS/&#10;&#10;For the latest updates, follow us on:&#10;&#10;Twitter: https://twitter.com/PUBATTLEGROUNDS&#10;Facebook: https://www.facebook.com/playBATTLEGROUNDS&#10;Forums: http://forums.playBATTLEGROUNDS.com" id="241" name="Google Shape;241;p19" title="PLAYERUNKNOWN'S BATTLEGROUNDS - The Game Awards 2017 Gameplay Trail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125" y="0"/>
            <a:ext cx="764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0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1046900" y="1385100"/>
            <a:ext cx="77607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PlayerUnknown's Battlegrounds (PUBG) is a multiplayer online battle royale game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Developed and published by PUBG Corporation, a subsidiary of publisher Bluehole.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The game starts with parachuting onto the game island.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On landing the mission is to gather everything you can to win, from clothes to medical supplies to weapons, with a wide range of weapons and modifications for those weapons. 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The full area is initially playable.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Play areas decreases in size as time progresses.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Players are forced closer together with ever decreasing circles, those left out will start to take damage and eventually die. 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The game reaches its climax when the last players are condensed down into a small space.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O</a:t>
            </a:r>
            <a:r>
              <a:rPr lang="en-GB">
                <a:solidFill>
                  <a:srgbClr val="FFFFFF"/>
                </a:solidFill>
              </a:rPr>
              <a:t>ne player or team emerges as the victor.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About PUBG</a:t>
            </a:r>
            <a:endParaRPr b="1" sz="3000"/>
          </a:p>
        </p:txBody>
      </p:sp>
      <p:cxnSp>
        <p:nvCxnSpPr>
          <p:cNvPr id="249" name="Google Shape;249;p20"/>
          <p:cNvCxnSpPr/>
          <p:nvPr/>
        </p:nvCxnSpPr>
        <p:spPr>
          <a:xfrm flipH="1" rot="10800000">
            <a:off x="1403475" y="1051350"/>
            <a:ext cx="2806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00" y="2596800"/>
            <a:ext cx="426755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800" y="177450"/>
            <a:ext cx="4267551" cy="241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5">
            <a:alphaModFix/>
          </a:blip>
          <a:srcRect b="0" l="0" r="0" t="22904"/>
          <a:stretch/>
        </p:blipFill>
        <p:spPr>
          <a:xfrm>
            <a:off x="684025" y="1467925"/>
            <a:ext cx="3953601" cy="32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892475" y="798525"/>
            <a:ext cx="7038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INTRODUCTION</a:t>
            </a:r>
            <a:endParaRPr b="1" sz="3000"/>
          </a:p>
        </p:txBody>
      </p:sp>
      <p:sp>
        <p:nvSpPr>
          <p:cNvPr id="262" name="Google Shape;262;p22"/>
          <p:cNvSpPr txBox="1"/>
          <p:nvPr/>
        </p:nvSpPr>
        <p:spPr>
          <a:xfrm>
            <a:off x="445600" y="1421025"/>
            <a:ext cx="58506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 Size: 8GB (unzipped &amp; cleaned)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Queries to filter and categorize top important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information.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https://www.kaggle.com/skihikingkevin/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pubg-match-deaths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525" y="82213"/>
            <a:ext cx="3634751" cy="4979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2"/>
          <p:cNvCxnSpPr/>
          <p:nvPr/>
        </p:nvCxnSpPr>
        <p:spPr>
          <a:xfrm flipH="1" rot="10800000">
            <a:off x="892475" y="1408425"/>
            <a:ext cx="35196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PROJECT</a:t>
            </a:r>
            <a:r>
              <a:rPr b="1" lang="en-GB" sz="3000"/>
              <a:t> </a:t>
            </a:r>
            <a:r>
              <a:rPr b="1" lang="en-GB" sz="3000"/>
              <a:t>OBJECTIVE</a:t>
            </a:r>
            <a:endParaRPr b="1" sz="3000"/>
          </a:p>
        </p:txBody>
      </p:sp>
      <p:sp>
        <p:nvSpPr>
          <p:cNvPr id="270" name="Google Shape;270;p23"/>
          <p:cNvSpPr txBox="1"/>
          <p:nvPr>
            <p:ph idx="4294967295" type="body"/>
          </p:nvPr>
        </p:nvSpPr>
        <p:spPr>
          <a:xfrm>
            <a:off x="3605125" y="1307850"/>
            <a:ext cx="5343300" cy="285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Learn how to use HiveQL,  Power BI and Excel.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Filter out </a:t>
            </a:r>
            <a:r>
              <a:rPr lang="en-GB" sz="2800"/>
              <a:t>and visualize</a:t>
            </a:r>
            <a:r>
              <a:rPr lang="en-GB" sz="2800">
                <a:solidFill>
                  <a:srgbClr val="FFFFFF"/>
                </a:solidFill>
              </a:rPr>
              <a:t> statistical data.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Compare visualizations on various aspects.</a:t>
            </a:r>
            <a:endParaRPr sz="2800"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1050875"/>
            <a:ext cx="7745432" cy="375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3"/>
          <p:cNvCxnSpPr/>
          <p:nvPr/>
        </p:nvCxnSpPr>
        <p:spPr>
          <a:xfrm flipH="1" rot="10800000">
            <a:off x="1297500" y="1045475"/>
            <a:ext cx="45114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522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PLATFORM SPECIFICATIONS</a:t>
            </a:r>
            <a:endParaRPr b="1" sz="3000"/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634200" y="1437025"/>
            <a:ext cx="77022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size: 8GB (unzipped &amp; cleaned)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Cluster version: Oracle Cloud 4.2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of nodes: 6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Memory size: 180 GB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torage : 682 GB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 Speed: 2.2GHz</a:t>
            </a:r>
            <a:endParaRPr sz="2800"/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992498" y="1011700"/>
            <a:ext cx="3257525" cy="38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42875">
              <a:srgbClr val="000000">
                <a:alpha val="50000"/>
              </a:srgbClr>
            </a:outerShdw>
          </a:effectLst>
        </p:spPr>
      </p:pic>
      <p:cxnSp>
        <p:nvCxnSpPr>
          <p:cNvPr id="280" name="Google Shape;280;p24"/>
          <p:cNvCxnSpPr/>
          <p:nvPr/>
        </p:nvCxnSpPr>
        <p:spPr>
          <a:xfrm flipH="1" rot="10800000">
            <a:off x="1297500" y="1124975"/>
            <a:ext cx="41361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662648" y="266425"/>
            <a:ext cx="610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DATA PROCESSING</a:t>
            </a:r>
            <a:endParaRPr b="1" sz="3000"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024" y="1801851"/>
            <a:ext cx="1532788" cy="137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450" y="1270025"/>
            <a:ext cx="1301725" cy="130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5"/>
          <p:cNvCxnSpPr/>
          <p:nvPr/>
        </p:nvCxnSpPr>
        <p:spPr>
          <a:xfrm>
            <a:off x="1662650" y="859600"/>
            <a:ext cx="41250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Google Shape;2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199" y="2661250"/>
            <a:ext cx="1710850" cy="130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50" y="1698800"/>
            <a:ext cx="1745924" cy="17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550" y="2190663"/>
            <a:ext cx="1011200" cy="10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412" y="2190663"/>
            <a:ext cx="1011200" cy="10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/>
        </p:nvSpPr>
        <p:spPr>
          <a:xfrm>
            <a:off x="4035350" y="3201875"/>
            <a:ext cx="1362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HADOOP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